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57" r:id="rId4"/>
    <p:sldId id="258" r:id="rId5"/>
    <p:sldId id="260" r:id="rId6"/>
    <p:sldId id="259" r:id="rId7"/>
    <p:sldId id="262" r:id="rId8"/>
    <p:sldId id="261" r:id="rId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/>
        </p:nvGraphicFramePr>
        <p:xfrm>
          <a:off x="0" y="0"/>
          <a:ext cx="2767330" cy="215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6086475" imgH="4667250" progId="Paint.Picture">
                  <p:embed/>
                </p:oleObj>
              </mc:Choice>
              <mc:Fallback>
                <p:oleObj r:id="rId3" imgW="6086475" imgH="466725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767330" cy="215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24025"/>
            <a:ext cx="9144000" cy="2593975"/>
          </a:xfrm>
        </p:spPr>
        <p:txBody>
          <a:bodyPr>
            <a:normAutofit/>
          </a:bodyPr>
          <a:lstStyle/>
          <a:p>
            <a:br>
              <a:rPr lang="ru-RU" altLang="en-US" sz="2665" b="1"/>
            </a:br>
            <a:r>
              <a:rPr lang="ru-RU" altLang="en-US" sz="2665" b="1" i="1">
                <a:solidFill>
                  <a:srgbClr val="FF0000"/>
                </a:solidFill>
              </a:rPr>
              <a:t>МАСТЕР - КЛАСС</a:t>
            </a:r>
            <a:br>
              <a:rPr lang="ru-RU" altLang="en-US" sz="2665" b="1"/>
            </a:br>
            <a:r>
              <a:rPr lang="ru-RU" altLang="en-US" sz="3555" b="1">
                <a:latin typeface="Bahnschrift Light Condensed" panose="020B0502040204020203" charset="0"/>
                <a:cs typeface="Bahnschrift Light Condensed" panose="020B0502040204020203" charset="0"/>
              </a:rPr>
              <a:t>«Проектная деятельность как средство развития познавательного интереса на уроках ОРКСЭ»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0275" y="4317365"/>
            <a:ext cx="5656580" cy="1878965"/>
          </a:xfrm>
        </p:spPr>
        <p:txBody>
          <a:bodyPr>
            <a:normAutofit/>
          </a:bodyPr>
          <a:lstStyle/>
          <a:p>
            <a:pPr algn="r"/>
            <a:r>
              <a:rPr lang="ru-RU" altLang="en-US" sz="2000"/>
              <a:t>Подготовили: </a:t>
            </a:r>
          </a:p>
          <a:p>
            <a:pPr algn="r"/>
            <a:r>
              <a:rPr lang="ru-RU" altLang="en-US" sz="2000"/>
              <a:t>учителя начальных классов МАОУ СОШ №7</a:t>
            </a:r>
          </a:p>
          <a:p>
            <a:pPr algn="r"/>
            <a:r>
              <a:rPr lang="ru-RU" altLang="en-US" sz="2000"/>
              <a:t>Мария Михайловна Филимонова</a:t>
            </a:r>
          </a:p>
          <a:p>
            <a:pPr algn="r"/>
            <a:r>
              <a:rPr lang="ru-RU" altLang="en-US" sz="2000"/>
              <a:t>Анна Евгеньевна Речкалова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6F0E4-9AB7-48F3-A5B7-15E098E40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амещающее содержимое 4">
            <a:extLst>
              <a:ext uri="{FF2B5EF4-FFF2-40B4-BE49-F238E27FC236}">
                <a16:creationId xmlns:a16="http://schemas.microsoft.com/office/drawing/2014/main" id="{19A9B708-790C-4F2B-B28A-2EFA1E23C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699" y="1675433"/>
            <a:ext cx="3453173" cy="1942410"/>
          </a:xfrm>
          <a:prstGeom prst="rect">
            <a:avLst/>
          </a:prstGeom>
        </p:spPr>
      </p:pic>
      <p:pic>
        <p:nvPicPr>
          <p:cNvPr id="5" name="Замещающее содержимое 7">
            <a:extLst>
              <a:ext uri="{FF2B5EF4-FFF2-40B4-BE49-F238E27FC236}">
                <a16:creationId xmlns:a16="http://schemas.microsoft.com/office/drawing/2014/main" id="{6413DD5D-2615-4D96-98BE-4EBF4AC7A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306" y="1584008"/>
            <a:ext cx="3032042" cy="2675614"/>
          </a:xfrm>
          <a:prstGeom prst="rect">
            <a:avLst/>
          </a:prstGeom>
        </p:spPr>
      </p:pic>
      <p:pic>
        <p:nvPicPr>
          <p:cNvPr id="6" name="Изображение 8">
            <a:extLst>
              <a:ext uri="{FF2B5EF4-FFF2-40B4-BE49-F238E27FC236}">
                <a16:creationId xmlns:a16="http://schemas.microsoft.com/office/drawing/2014/main" id="{A8C79E9B-C80F-49BB-995B-C45E55F04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412" y="4121895"/>
            <a:ext cx="4017518" cy="2260156"/>
          </a:xfrm>
          <a:prstGeom prst="rect">
            <a:avLst/>
          </a:prstGeom>
        </p:spPr>
      </p:pic>
      <p:pic>
        <p:nvPicPr>
          <p:cNvPr id="7" name="Изображение 10">
            <a:extLst>
              <a:ext uri="{FF2B5EF4-FFF2-40B4-BE49-F238E27FC236}">
                <a16:creationId xmlns:a16="http://schemas.microsoft.com/office/drawing/2014/main" id="{C8823E38-BE3C-4031-871B-CD5385B3D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986" y="4121895"/>
            <a:ext cx="2570673" cy="20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370" y="1438910"/>
            <a:ext cx="1652270" cy="128460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13225" y="2529840"/>
            <a:ext cx="1617980" cy="59626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r>
              <a:rPr lang="ru-RU" altLang="en-US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ненцы</a:t>
            </a:r>
          </a:p>
        </p:txBody>
      </p:sp>
      <p:pic>
        <p:nvPicPr>
          <p:cNvPr id="8" name="Замещающее содержимое 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125210" y="2723515"/>
            <a:ext cx="1598930" cy="141097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465" y="4241165"/>
            <a:ext cx="2110740" cy="118745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205" y="4752975"/>
            <a:ext cx="1737360" cy="1374140"/>
          </a:xfrm>
          <a:prstGeom prst="rect">
            <a:avLst/>
          </a:prstGeom>
        </p:spPr>
      </p:pic>
      <p:sp>
        <p:nvSpPr>
          <p:cNvPr id="12" name="Заголовок 5"/>
          <p:cNvSpPr>
            <a:spLocks noGrp="1"/>
          </p:cNvSpPr>
          <p:nvPr/>
        </p:nvSpPr>
        <p:spPr>
          <a:xfrm>
            <a:off x="6125210" y="4145915"/>
            <a:ext cx="1617980" cy="59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altLang="en-US" sz="39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ханты</a:t>
            </a:r>
          </a:p>
        </p:txBody>
      </p:sp>
      <p:sp>
        <p:nvSpPr>
          <p:cNvPr id="13" name="Заголовок 5"/>
          <p:cNvSpPr>
            <a:spLocks noGrp="1"/>
          </p:cNvSpPr>
          <p:nvPr/>
        </p:nvSpPr>
        <p:spPr>
          <a:xfrm>
            <a:off x="3579495" y="5280025"/>
            <a:ext cx="1617980" cy="59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татары</a:t>
            </a:r>
          </a:p>
        </p:txBody>
      </p:sp>
      <p:sp>
        <p:nvSpPr>
          <p:cNvPr id="14" name="Заголовок 5"/>
          <p:cNvSpPr>
            <a:spLocks noGrp="1"/>
          </p:cNvSpPr>
          <p:nvPr/>
        </p:nvSpPr>
        <p:spPr>
          <a:xfrm>
            <a:off x="6308090" y="5965825"/>
            <a:ext cx="1617980" cy="596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altLang="en-US" sz="457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славяне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ТЕМА ?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6622415" y="1342390"/>
            <a:ext cx="5121275" cy="5078095"/>
          </a:xfrm>
        </p:spPr>
        <p:txBody>
          <a:bodyPr/>
          <a:lstStyle/>
          <a:p>
            <a:r>
              <a:rPr lang="ru-RU" altLang="en-US" sz="4400" b="1" i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Праздники и традиции народов Тюменской области.</a:t>
            </a:r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760" y="1343025"/>
            <a:ext cx="5869940" cy="507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Что объединяет даты?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en-US"/>
          </a:p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38250" y="2197735"/>
            <a:ext cx="3451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8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 апреля</a:t>
            </a:r>
            <a:r>
              <a:rPr lang="ru-RU" altLang="en-US"/>
              <a:t> 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394710" y="4512310"/>
            <a:ext cx="5020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0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8 неделя перед 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444105" y="2259330"/>
            <a:ext cx="34518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4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21 марта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1" name="Замещающее содержимое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1685" y="258445"/>
            <a:ext cx="3446145" cy="3152140"/>
          </a:xfrm>
          <a:prstGeom prst="rect">
            <a:avLst/>
          </a:prstGeom>
        </p:spPr>
      </p:pic>
      <p:pic>
        <p:nvPicPr>
          <p:cNvPr id="14" name="Замещающее содержимое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6330" y="2742565"/>
            <a:ext cx="3824605" cy="2267585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545" y="4647565"/>
            <a:ext cx="2230755" cy="2210435"/>
          </a:xfrm>
          <a:prstGeom prst="rect">
            <a:avLst/>
          </a:prstGeom>
        </p:spPr>
      </p:pic>
      <p:sp>
        <p:nvSpPr>
          <p:cNvPr id="20" name="Текстовое поле 19"/>
          <p:cNvSpPr txBox="1"/>
          <p:nvPr/>
        </p:nvSpPr>
        <p:spPr>
          <a:xfrm>
            <a:off x="5560060" y="1021080"/>
            <a:ext cx="56032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8000" b="1" i="1">
                <a:solidFill>
                  <a:srgbClr val="FF0000"/>
                </a:solidFill>
              </a:rPr>
              <a:t>Матрёшка</a:t>
            </a:r>
          </a:p>
        </p:txBody>
      </p:sp>
      <p:pic>
        <p:nvPicPr>
          <p:cNvPr id="101" name="Изображение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1019175" y="3279140"/>
            <a:ext cx="2644140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Изображение 101"/>
          <p:cNvPicPr/>
          <p:nvPr/>
        </p:nvPicPr>
        <p:blipFill>
          <a:blip r:embed="rId6"/>
          <a:stretch>
            <a:fillRect/>
          </a:stretch>
        </p:blipFill>
        <p:spPr>
          <a:xfrm>
            <a:off x="5271770" y="5010150"/>
            <a:ext cx="2011680" cy="1195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2620" y="5715000"/>
            <a:ext cx="957580" cy="957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1" name="Замещающее содержимое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90645" y="0"/>
            <a:ext cx="3446145" cy="3152140"/>
          </a:xfrm>
          <a:prstGeom prst="rect">
            <a:avLst/>
          </a:prstGeom>
        </p:spPr>
      </p:pic>
      <p:pic>
        <p:nvPicPr>
          <p:cNvPr id="14" name="Замещающее содержимое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90645" y="2486025"/>
            <a:ext cx="3824605" cy="2267585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220" y="4225290"/>
            <a:ext cx="2230755" cy="2210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1880" y="2743200"/>
            <a:ext cx="410337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Традиции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6820" y="1381125"/>
            <a:ext cx="405257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гостеприимство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33858" y="1381125"/>
            <a:ext cx="373443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хлебосольство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26180" y="4753610"/>
            <a:ext cx="387477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3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народные гуляния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altLang="en-US" sz="88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Спасибо </a:t>
            </a:r>
          </a:p>
          <a:p>
            <a:pPr algn="ctr"/>
            <a:r>
              <a:rPr lang="ru-RU" altLang="en-US" sz="88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 внимание!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66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微软雅黑</vt:lpstr>
      <vt:lpstr>Arial</vt:lpstr>
      <vt:lpstr>Bahnschrift Light Condensed</vt:lpstr>
      <vt:lpstr>Calibri</vt:lpstr>
      <vt:lpstr>Calibri Light</vt:lpstr>
      <vt:lpstr>Office Theme</vt:lpstr>
      <vt:lpstr>Bitmap Image</vt:lpstr>
      <vt:lpstr> МАСТЕР - КЛАСС «Проектная деятельность как средство развития познавательного интереса на уроках ОРКСЭ»</vt:lpstr>
      <vt:lpstr>Презентация PowerPoint</vt:lpstr>
      <vt:lpstr>ненцы</vt:lpstr>
      <vt:lpstr>ТЕМА ?</vt:lpstr>
      <vt:lpstr>Что объединяет даты?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мария</cp:lastModifiedBy>
  <cp:revision>4</cp:revision>
  <dcterms:created xsi:type="dcterms:W3CDTF">2023-03-23T12:06:59Z</dcterms:created>
  <dcterms:modified xsi:type="dcterms:W3CDTF">2023-03-28T16:36:51Z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1049-11.2.0.11486</vt:lpwstr>
  </property>
  <property fmtid="{D5CDD505-2E9C-101B-9397-08002B2CF9AE}" pid="3" name="ICV">
    <vt:lpwstr>A436117F9DF743299838DE8A6F1C001D</vt:lpwstr>
  </property>
</Properties>
</file>